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F5F5F"/>
    <a:srgbClr val="CC0032"/>
    <a:srgbClr val="CE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56" autoAdjust="0"/>
    <p:restoredTop sz="94669" autoAdjust="0"/>
  </p:normalViewPr>
  <p:slideViewPr>
    <p:cSldViewPr snapToGrid="0">
      <p:cViewPr varScale="1">
        <p:scale>
          <a:sx n="152" d="100"/>
          <a:sy n="152" d="100"/>
        </p:scale>
        <p:origin x="23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02A63-8238-CF49-95F6-4E73F04318D6}" type="datetimeFigureOut">
              <a:rPr lang="en-US" smtClean="0"/>
              <a:t>4/20/24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B5D43-6794-0847-9F6F-8A7B2FD2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17A5709-10E2-E0BC-52A6-4BB877E103E7}"/>
              </a:ext>
            </a:extLst>
          </p:cNvPr>
          <p:cNvSpPr/>
          <p:nvPr userDrawn="1"/>
        </p:nvSpPr>
        <p:spPr>
          <a:xfrm>
            <a:off x="0" y="83127"/>
            <a:ext cx="9144000" cy="5143500"/>
          </a:xfrm>
          <a:prstGeom prst="rect">
            <a:avLst/>
          </a:prstGeom>
          <a:solidFill>
            <a:srgbClr val="CC00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E002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1517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98339"/>
            <a:ext cx="7772400" cy="1102519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FDB661-4819-D815-ECBE-C42FD4990B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972" y="453891"/>
            <a:ext cx="3606407" cy="63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26878"/>
            <a:ext cx="2057400" cy="38165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26878"/>
            <a:ext cx="6019800" cy="38165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6940"/>
            <a:ext cx="4038600" cy="31347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6941"/>
            <a:ext cx="4038600" cy="3143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92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6741"/>
            <a:ext cx="4040188" cy="275517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692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6741"/>
            <a:ext cx="4041775" cy="277188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07850"/>
            <a:ext cx="8229600" cy="6060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1022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1023"/>
            <a:ext cx="5111750" cy="39141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52561"/>
            <a:ext cx="3008313" cy="304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51943"/>
            <a:ext cx="5486400" cy="27937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EFF047-D000-BCF7-237E-7104F227931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CC00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E0026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7850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3650"/>
            <a:ext cx="8229600" cy="318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D3367C-12AD-B247-BC05-4D26EE0EDBAC}"/>
              </a:ext>
            </a:extLst>
          </p:cNvPr>
          <p:cNvCxnSpPr/>
          <p:nvPr userDrawn="1"/>
        </p:nvCxnSpPr>
        <p:spPr>
          <a:xfrm>
            <a:off x="0" y="533399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148A2BC-6DE8-9966-F0B0-3986F61EBEC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535" y="165920"/>
            <a:ext cx="2065408" cy="3611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bg1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DB1D-8AA6-704C-9F38-1A3A1A72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DAA0-4795-AB40-8601-A40B46B83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98001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FASN_16x9 widescreen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_template_CCAS_16;9" id="{DD4A8B92-6D83-094F-956C-CEF9C024824F}" vid="{1B19C7C8-82CB-E54C-94DC-BFAC1FBCEE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RU_template_FASN_16x9 widescreen.potx</Template>
  <TotalTime>344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RU_template_FASN_16x9 widescreen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eburris</dc:creator>
  <cp:lastModifiedBy>Lacarla Donaldson</cp:lastModifiedBy>
  <cp:revision>54</cp:revision>
  <dcterms:created xsi:type="dcterms:W3CDTF">2012-05-15T15:26:04Z</dcterms:created>
  <dcterms:modified xsi:type="dcterms:W3CDTF">2024-04-20T05:25:23Z</dcterms:modified>
</cp:coreProperties>
</file>