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56" autoAdjust="0"/>
    <p:restoredTop sz="94669" autoAdjust="0"/>
  </p:normalViewPr>
  <p:slideViewPr>
    <p:cSldViewPr snapToGrid="0">
      <p:cViewPr varScale="1">
        <p:scale>
          <a:sx n="152" d="100"/>
          <a:sy n="152" d="100"/>
        </p:scale>
        <p:origin x="23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A63-8238-CF49-95F6-4E73F04318D6}" type="datetimeFigureOut">
              <a:rPr lang="en-US" smtClean="0"/>
              <a:t>4/20/24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5D43-6794-0847-9F6F-8A7B2FD2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517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8339"/>
            <a:ext cx="7772400" cy="1102519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B1A16A-CDC4-D292-0B8E-7481A9396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972" y="435778"/>
            <a:ext cx="3212812" cy="5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878"/>
            <a:ext cx="2057400" cy="3816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878"/>
            <a:ext cx="6019800" cy="3816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6940"/>
            <a:ext cx="4038600" cy="31347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941"/>
            <a:ext cx="4038600" cy="3143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6741"/>
            <a:ext cx="4040188" cy="275517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692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6741"/>
            <a:ext cx="4041775" cy="27718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7850"/>
            <a:ext cx="8229600" cy="6060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102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1023"/>
            <a:ext cx="5111750" cy="39141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2561"/>
            <a:ext cx="3008313" cy="304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51943"/>
            <a:ext cx="5486400" cy="2793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785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650"/>
            <a:ext cx="8229600" cy="31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D3367C-12AD-B247-BC05-4D26EE0EDBAC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3981E889-AEDB-5C2E-674F-9B4E009905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830" y="167914"/>
            <a:ext cx="2090323" cy="3654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DB1D-8AA6-704C-9F38-1A3A1A7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DAA0-4795-AB40-8601-A40B46B8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8001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16x9 widescreen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_template_CCAS_16;9" id="{DD4A8B92-6D83-094F-956C-CEF9C024824F}" vid="{1B19C7C8-82CB-E54C-94DC-BFAC1FBCE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RU_template_FASN_16x9 widescreen.potx</Template>
  <TotalTime>339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RU_template_FASN_16x9 widescreen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Lacarla Donaldson</cp:lastModifiedBy>
  <cp:revision>53</cp:revision>
  <dcterms:created xsi:type="dcterms:W3CDTF">2012-05-15T15:26:04Z</dcterms:created>
  <dcterms:modified xsi:type="dcterms:W3CDTF">2024-04-20T05:21:50Z</dcterms:modified>
</cp:coreProperties>
</file>