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4597" autoAdjust="0"/>
  </p:normalViewPr>
  <p:slideViewPr>
    <p:cSldViewPr snapToGrid="0">
      <p:cViewPr varScale="1">
        <p:scale>
          <a:sx n="114" d="100"/>
          <a:sy n="114" d="100"/>
        </p:scale>
        <p:origin x="180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9A2F-E63A-1841-A0B0-69FD63B85398}" type="datetimeFigureOut">
              <a:rPr lang="en-US" smtClean="0"/>
              <a:t>4/20/24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6034-73B5-034C-B7E6-A54AB128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609AC5-94B0-0953-F431-9555A4E29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972" y="545107"/>
            <a:ext cx="3855341" cy="67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2064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6C8C01-8D65-0145-857A-284562405FA1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AC4EEB0-005D-1396-0FFD-406107A636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293" y="146994"/>
            <a:ext cx="1992072" cy="3483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C94E-5220-FA47-9CA1-9D895C24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AE42-F294-394C-86C0-E46C2CA5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9727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RU_template_FASN_4x3 standard.potx</Template>
  <TotalTime>243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RU_template_FASN_4x3 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Lacarla Donaldson</cp:lastModifiedBy>
  <cp:revision>44</cp:revision>
  <dcterms:created xsi:type="dcterms:W3CDTF">2012-05-15T15:26:04Z</dcterms:created>
  <dcterms:modified xsi:type="dcterms:W3CDTF">2024-04-20T05:23:49Z</dcterms:modified>
</cp:coreProperties>
</file>