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2" autoAdjust="0"/>
    <p:restoredTop sz="94694" autoAdjust="0"/>
  </p:normalViewPr>
  <p:slideViewPr>
    <p:cSldViewPr snapToGrid="0">
      <p:cViewPr varScale="1">
        <p:scale>
          <a:sx n="161" d="100"/>
          <a:sy n="161" d="100"/>
        </p:scale>
        <p:origin x="26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2A63-8238-CF49-95F6-4E73F04318D6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5D43-6794-0847-9F6F-8A7B2FD2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1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1517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98339"/>
            <a:ext cx="7772400" cy="1102519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8B1A16A-CDC4-D292-0B8E-7481A9396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2" y="291612"/>
            <a:ext cx="2359835" cy="70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26878"/>
            <a:ext cx="2057400" cy="38165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26878"/>
            <a:ext cx="6019800" cy="38165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6940"/>
            <a:ext cx="4038600" cy="31347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6941"/>
            <a:ext cx="4038600" cy="3143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92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6741"/>
            <a:ext cx="4040188" cy="275517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7692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56741"/>
            <a:ext cx="4041775" cy="27718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07850"/>
            <a:ext cx="8229600" cy="6060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102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1023"/>
            <a:ext cx="5111750" cy="39141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52561"/>
            <a:ext cx="3008313" cy="304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51943"/>
            <a:ext cx="5486400" cy="27937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785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3650"/>
            <a:ext cx="8229600" cy="318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D3367C-12AD-B247-BC05-4D26EE0EDBAC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3981E889-AEDB-5C2E-674F-9B4E0099053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2" y="100549"/>
            <a:ext cx="1102689" cy="3275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DB1D-8AA6-704C-9F38-1A3A1A72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DAA0-4795-AB40-8601-A40B46B83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98001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16x9 widescreen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_template_CCAS_16;9" id="{DD4A8B92-6D83-094F-956C-CEF9C024824F}" vid="{1B19C7C8-82CB-E54C-94DC-BFAC1FBCEE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RU_template_FASN_16x9 widescreen.potx</Template>
  <TotalTime>337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RU_template_FASN_16x9 widescreen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Michelle Cody</cp:lastModifiedBy>
  <cp:revision>52</cp:revision>
  <dcterms:created xsi:type="dcterms:W3CDTF">2012-05-15T15:26:04Z</dcterms:created>
  <dcterms:modified xsi:type="dcterms:W3CDTF">2023-10-31T18:08:47Z</dcterms:modified>
</cp:coreProperties>
</file>